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B9CB5C2-0464-5BFF-BB7B-F3ACB359A220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814764" y="3743550"/>
            <a:ext cx="7720011" cy="1218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NAME</a:t>
            </a:r>
            <a:endParaRPr lang="en-MY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D85CF2C-602F-3BFA-DFBE-8C3CAA55A9D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814764" y="1219425"/>
            <a:ext cx="2580825" cy="2419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PARTICIPANT PICTURE</a:t>
            </a:r>
            <a:endParaRPr lang="en-MY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5B99168-36E2-51BF-7C0F-1DF94621F8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4764" y="5067525"/>
            <a:ext cx="7720011" cy="10665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RESEARCH TITLE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2362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17CA1-3D72-6F2A-9BE6-5F0C04296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67C45-9AAE-99C3-E339-107CC09E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BC927-F4BC-5CE9-AD9D-C9D0D833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C603B-AD48-49EE-A388-D0A05BFAC569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BB2BB-36E2-B4F0-F176-F5B72376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CCC53-8F98-653C-F424-3A4FDA5F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1C51A4-40A1-4324-A2BE-1A0CEB716B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232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78D9-380A-5E31-CCFC-040623BC1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41CE8-2E5B-2B23-E045-F09B09960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59DD0-B1E8-10FA-5DE0-0203866A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C603B-AD48-49EE-A388-D0A05BFAC569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E819-43D1-E2E6-21BB-D75CD2FA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4E38-CF6B-70E1-3D08-E92E1ECD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1C51A4-40A1-4324-A2BE-1A0CEB716B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154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E31F-C1FD-98BA-66B7-35C9E44C8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1E1AAE-A8FC-7205-D9E2-786842066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BCE88-5826-D4B9-D255-79AD2C2C5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C367C-7C10-4EEC-ECD2-6A38B0E01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DC603B-AD48-49EE-A388-D0A05BFAC569}" type="datetimeFigureOut">
              <a:rPr lang="en-MY" smtClean="0"/>
              <a:t>11/7/2023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F2595-F5CA-A36B-D212-1A87A8BA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61B4C-3AB6-8789-2BF2-7B0F573D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1C51A4-40A1-4324-A2BE-1A0CEB716B7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894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3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0E7ADECA-1FD4-6C58-B85A-05469A0D5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19" name="Subtitle 18">
            <a:extLst>
              <a:ext uri="{FF2B5EF4-FFF2-40B4-BE49-F238E27FC236}">
                <a16:creationId xmlns:a16="http://schemas.microsoft.com/office/drawing/2014/main" id="{0FDF4BD4-D029-6AA9-7B34-BACE6B02AAC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0C3C999-D7E3-1E6B-AF54-640992B5DF1B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41204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0FEE-2AD4-7E47-888C-BA3A0ADF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96583-641F-CE89-A6DF-0E0CF2EE5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514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C848-D985-8852-0BEA-74F7E44C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6F0AD-B51B-14F7-B7BD-038DA0DE3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206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NURUL AZRA BINTI BAKARUDDIN.</dc:creator>
  <cp:lastModifiedBy>NURUL AZRA BINTI BAKARUDDIN.</cp:lastModifiedBy>
  <cp:revision>3</cp:revision>
  <dcterms:created xsi:type="dcterms:W3CDTF">2023-07-11T08:42:44Z</dcterms:created>
  <dcterms:modified xsi:type="dcterms:W3CDTF">2023-07-12T04:21:40Z</dcterms:modified>
</cp:coreProperties>
</file>