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2">
            <a:extLst>
              <a:ext uri="{FF2B5EF4-FFF2-40B4-BE49-F238E27FC236}">
                <a16:creationId xmlns:a16="http://schemas.microsoft.com/office/drawing/2014/main" id="{AB9CB5C2-0464-5BFF-BB7B-F3ACB359A220}"/>
              </a:ext>
            </a:extLst>
          </p:cNvPr>
          <p:cNvSpPr>
            <a:spLocks noGrp="1"/>
          </p:cNvSpPr>
          <p:nvPr>
            <p:ph type="subTitle" idx="13" hasCustomPrompt="1"/>
          </p:nvPr>
        </p:nvSpPr>
        <p:spPr>
          <a:xfrm>
            <a:off x="3814764" y="3743550"/>
            <a:ext cx="7720011" cy="12189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NAME</a:t>
            </a:r>
            <a:endParaRPr lang="en-MY" dirty="0"/>
          </a:p>
        </p:txBody>
      </p:sp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BD85CF2C-602F-3BFA-DFBE-8C3CAA55A9DB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3814764" y="1219425"/>
            <a:ext cx="2580825" cy="24191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 dirty="0"/>
              <a:t>PARTICIPANT PICTURE</a:t>
            </a:r>
            <a:endParaRPr lang="en-MY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25B99168-36E2-51BF-7C0F-1DF94621F8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14764" y="5067525"/>
            <a:ext cx="7720011" cy="10665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RESEARCH TITLE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1823625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17CA1-3D72-6F2A-9BE6-5F0C04296A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B67C45-9AAE-99C3-E339-107CC09E16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BC927-F4BC-5CE9-AD9D-C9D0D833074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DC603B-AD48-49EE-A388-D0A05BFAC569}" type="datetimeFigureOut">
              <a:rPr lang="en-MY" smtClean="0"/>
              <a:t>14/7/2025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6BB2BB-36E2-B4F0-F176-F5B72376C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5CCC53-8F98-653C-F424-3A4FDA5F7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1C51A4-40A1-4324-A2BE-1A0CEB716B7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02320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E78D9-380A-5E31-CCFC-040623BC1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41CE8-2E5B-2B23-E045-F09B09960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59DD0-B1E8-10FA-5DE0-0203866A5B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DC603B-AD48-49EE-A388-D0A05BFAC569}" type="datetimeFigureOut">
              <a:rPr lang="en-MY" smtClean="0"/>
              <a:t>14/7/2025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3FE819-43D1-E2E6-21BB-D75CD2FA5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74E38-CF6B-70E1-3D08-E92E1ECDA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1C51A4-40A1-4324-A2BE-1A0CEB716B7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41544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CE31F-C1FD-98BA-66B7-35C9E44C8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en-MY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51E1AAE-A8FC-7205-D9E2-7868420665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ABCE88-5826-D4B9-D255-79AD2C2C5C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EC367C-7C10-4EEC-ECD2-6A38B0E01F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EDC603B-AD48-49EE-A388-D0A05BFAC569}" type="datetimeFigureOut">
              <a:rPr lang="en-MY" smtClean="0"/>
              <a:t>14/7/2025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9F2595-F5CA-A36B-D212-1A87A8BA2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861B4C-3AB6-8789-2BF2-7B0F573D9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01C51A4-40A1-4324-A2BE-1A0CEB716B7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68946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32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57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>
            <a:extLst>
              <a:ext uri="{FF2B5EF4-FFF2-40B4-BE49-F238E27FC236}">
                <a16:creationId xmlns:a16="http://schemas.microsoft.com/office/drawing/2014/main" id="{0E7ADECA-1FD4-6C58-B85A-05469A0D55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03487" y="3429000"/>
            <a:ext cx="8200255" cy="2130527"/>
          </a:xfrm>
        </p:spPr>
        <p:txBody>
          <a:bodyPr/>
          <a:lstStyle/>
          <a:p>
            <a:endParaRPr lang="en-MY" dirty="0"/>
          </a:p>
        </p:txBody>
      </p:sp>
      <p:sp>
        <p:nvSpPr>
          <p:cNvPr id="19" name="Subtitle 18">
            <a:extLst>
              <a:ext uri="{FF2B5EF4-FFF2-40B4-BE49-F238E27FC236}">
                <a16:creationId xmlns:a16="http://schemas.microsoft.com/office/drawing/2014/main" id="{0FDF4BD4-D029-6AA9-7B34-BACE6B02AACE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3303487" y="1691373"/>
            <a:ext cx="8200255" cy="1622098"/>
          </a:xfrm>
        </p:spPr>
        <p:txBody>
          <a:bodyPr/>
          <a:lstStyle/>
          <a:p>
            <a:endParaRPr lang="en-MY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0C3C999-D7E3-1E6B-AF54-640992B5DF1B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393138" y="1691373"/>
            <a:ext cx="2713856" cy="2792137"/>
          </a:xfrm>
        </p:spPr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12046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40FEE-2AD4-7E47-888C-BA3A0ADF73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5812" y="365125"/>
            <a:ext cx="10620375" cy="1377950"/>
          </a:xfrm>
        </p:spPr>
        <p:txBody>
          <a:bodyPr/>
          <a:lstStyle/>
          <a:p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796583-641F-CE89-A6DF-0E0CF2EE55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5812" y="1825625"/>
            <a:ext cx="10620376" cy="4184650"/>
          </a:xfrm>
        </p:spPr>
        <p:txBody>
          <a:bodyPr/>
          <a:lstStyle/>
          <a:p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7351470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1194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NURUL AZRA BINTI BAKARUDDIN.</dc:creator>
  <cp:lastModifiedBy>NURUL AZRA BINTI BAKARUDDIN.</cp:lastModifiedBy>
  <cp:revision>5</cp:revision>
  <dcterms:created xsi:type="dcterms:W3CDTF">2023-07-11T08:42:44Z</dcterms:created>
  <dcterms:modified xsi:type="dcterms:W3CDTF">2025-07-14T03:59:12Z</dcterms:modified>
</cp:coreProperties>
</file>